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E0B2-A67D-48A8-933F-9B6D1D885953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736B-D46C-46F5-999B-FFE250100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5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E0B2-A67D-48A8-933F-9B6D1D885953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736B-D46C-46F5-999B-FFE250100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158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E0B2-A67D-48A8-933F-9B6D1D885953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736B-D46C-46F5-999B-FFE250100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87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E0B2-A67D-48A8-933F-9B6D1D885953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736B-D46C-46F5-999B-FFE250100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198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E0B2-A67D-48A8-933F-9B6D1D885953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736B-D46C-46F5-999B-FFE250100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72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E0B2-A67D-48A8-933F-9B6D1D885953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736B-D46C-46F5-999B-FFE250100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49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E0B2-A67D-48A8-933F-9B6D1D885953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736B-D46C-46F5-999B-FFE250100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43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E0B2-A67D-48A8-933F-9B6D1D885953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736B-D46C-46F5-999B-FFE250100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19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E0B2-A67D-48A8-933F-9B6D1D885953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736B-D46C-46F5-999B-FFE250100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981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E0B2-A67D-48A8-933F-9B6D1D885953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736B-D46C-46F5-999B-FFE250100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23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E0B2-A67D-48A8-933F-9B6D1D885953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736B-D46C-46F5-999B-FFE250100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00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BE0B2-A67D-48A8-933F-9B6D1D885953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2736B-D46C-46F5-999B-FFE250100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6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INTERNATIONAL ECONOMICS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3602037"/>
            <a:ext cx="10251057" cy="3445743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WHY DO COUNTRIES TRADE?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1. GET THINGS WHEN THEY DON’T HAVE RESOURCES TO 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            PRODUCE IT THEMSELVES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2. SPECIALIZE-EFFICIENCY-COMPARATIVE ADVANTAGE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3. LOWER PRICES-COMPETITION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659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COMPARATIVE ADVANTAGE VERSUS ABSOLUTE AVANTAGE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837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*COUNTRIES SHOULD PRODUCE WHAT THEY HAVE A COMPARATIVE ADVANTAGE IN PRODUCING AND TRADE FOR OTHER GOODS</a:t>
            </a:r>
          </a:p>
          <a:p>
            <a:pPr marL="0" indent="0">
              <a:buNone/>
            </a:pPr>
            <a:r>
              <a:rPr lang="en-US" dirty="0" smtClean="0"/>
              <a:t>WHY?</a:t>
            </a:r>
          </a:p>
          <a:p>
            <a:pPr marL="0" indent="0">
              <a:buNone/>
            </a:pPr>
            <a:r>
              <a:rPr lang="en-US" dirty="0" smtClean="0"/>
              <a:t>TRADE SHOULD BE BASED ON WHAT YOU PRODUCE MORE EFFIECIENTLY( COMPARATIVE ADVANTAGE) NOT ON ABILITY TO PRODUCE MORE OF A GOOD THEN ANOTHER COUNTRY(ABSOLUTE ADVANTAGE)</a:t>
            </a:r>
          </a:p>
          <a:p>
            <a:pPr marL="0" indent="0">
              <a:buNone/>
            </a:pPr>
            <a:r>
              <a:rPr lang="en-US" dirty="0" smtClean="0"/>
              <a:t>*READING ABOUT COFFEE BEANS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486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 BARRIERS VERSUS FREE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26306" cy="45579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WHY TRADE BARRIERS:</a:t>
            </a:r>
          </a:p>
          <a:p>
            <a:pPr marL="0" indent="0">
              <a:buNone/>
            </a:pPr>
            <a:r>
              <a:rPr lang="en-US" dirty="0" smtClean="0"/>
              <a:t>   1. PROTECT DOMESTIC INDUSTRIES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2. REDUCE DEPENDENCE ON ANOTHER COUNTRY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3. POLITICAL REASONS-CUBA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4. PROTECT NEW DOMESTIC INDUSTRIES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PROTECTIONISM- PROTECT JOBS AT HOME</a:t>
            </a:r>
          </a:p>
          <a:p>
            <a:pPr marL="0" indent="0">
              <a:buNone/>
            </a:pPr>
            <a:r>
              <a:rPr lang="en-US" dirty="0" smtClean="0"/>
              <a:t>*TRADE BARRIERS LEAD TO HIGHER PRICES</a:t>
            </a:r>
          </a:p>
          <a:p>
            <a:pPr marL="0" indent="0">
              <a:buNone/>
            </a:pPr>
            <a:r>
              <a:rPr lang="en-US" dirty="0" smtClean="0"/>
              <a:t>*TYPES OF BARRIERS- TARIFFS, EMBARGO, LICENSING, QUOTAS, AND SUBSIDIES</a:t>
            </a:r>
          </a:p>
          <a:p>
            <a:pPr marL="0" indent="0">
              <a:buNone/>
            </a:pPr>
            <a:r>
              <a:rPr lang="en-US" dirty="0" smtClean="0"/>
              <a:t>*ALL TRADE IS DONE BY FIRMS BUT GOVERNMENTS RESTRICT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78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FREE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FREE TRADE: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1. ELIMINATION OF TRADE BARRIERS-HAS BEEN INCREASING           THROUGHOUT REGIONS IN THE WORLD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EXAMPLES-TRADING BLOCKS-NAFTA, EU, AND ASEAN-ELIMINATES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TARIFFS AMONG MEMBERS</a:t>
            </a:r>
          </a:p>
          <a:p>
            <a:pPr marL="0" indent="0">
              <a:buNone/>
            </a:pPr>
            <a:r>
              <a:rPr lang="en-US" dirty="0" smtClean="0"/>
              <a:t>*GOVERNMENT DECISIONS TO REDUCE BARRIERS AND FORM TRADING BLOCKS</a:t>
            </a:r>
          </a:p>
          <a:p>
            <a:pPr marL="0" indent="0">
              <a:buNone/>
            </a:pPr>
            <a:r>
              <a:rPr lang="en-US" smtClean="0"/>
              <a:t>*INCREASE THE GLOBAL STANDARD OF LIVING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227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EXCHANGE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CURRENCY: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1. EXCHANGED IN FOREX MARKET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2. TRADED BY INDIVIDUALS AND FIRMS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3. FLOAT-BASED ON DEMAND AND SUPPLY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4. CURRENCY VALUES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*INCREASE IN DEMAND BY FOREIGNERS </a:t>
            </a:r>
            <a:r>
              <a:rPr lang="en-US" smtClean="0"/>
              <a:t>WILL </a:t>
            </a:r>
            <a:r>
              <a:rPr lang="en-US" smtClean="0"/>
              <a:t>INCREASE </a:t>
            </a:r>
            <a:r>
              <a:rPr lang="en-US" dirty="0" smtClean="0"/>
              <a:t>VALUE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OF DOLLAR-IT WILL APPRECIATE-AMERICAN GOODS WILL COST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FOREIGNERS MORE MONEY</a:t>
            </a:r>
          </a:p>
          <a:p>
            <a:pPr marL="0" indent="0">
              <a:buNone/>
            </a:pPr>
            <a:r>
              <a:rPr lang="en-US" dirty="0" smtClean="0"/>
              <a:t>         *AN INCREASE IN SUPPLY OF DOLLAR ON FOREX MARKET WILL CAUSE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DOLLAR TO DEPRECIATE-FOREIGNERS WILL NOW GET MORE DOLLARS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FOR THEIR CURRENCY THAN BEFORE-AMERICAN GOODS WILL COST LESS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427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BALANCE OF 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SUM OF TRANSACTIONS BETWEEN RESIDENTS OF ONE NATION AND RESIDENTS OF ALL FOREIGN NATIONS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*INCLUDES EXPORTS/IMPORTS, GOODS/SERVICES, TOURIST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EXPENDITURES, PURCHASE/SALE OF FINANCIAL OR REAL ASSETS,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AND INTEREST AND DIVIDENDS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2.  CURRENT ACCOUNT-RECORDS ON TRADE-TRADE SURPLUS THEN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EXPORTS GREATER THAN IMPORTS(POSITIVE BALANCE)-TRADE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DEFICIT-IMPORTS GREATER THAN EXPORTS(NEGATIVE BALANCE)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CAPITAL AND FINANCIAL ACCOUNT-MONEY FLOWING OUT VERSUS INTO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THE COUNTRY-BUYING OF GOV’T BONDS, STOCK IN A FOREIGN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COMPANY, DIVIDENDS FROM A FOREIGN COMPANY 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105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361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INTERNATIONAL ECONOMICS </vt:lpstr>
      <vt:lpstr>COMPARATIVE ADVANTAGE VERSUS ABSOLUTE AVANTAGE</vt:lpstr>
      <vt:lpstr>TRADE BARRIERS VERSUS FREE TRADE</vt:lpstr>
      <vt:lpstr>FREE TRADE</vt:lpstr>
      <vt:lpstr>EXCHANGE RATES</vt:lpstr>
      <vt:lpstr>BALANCE OF PAYMENTS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ECONOMICS</dc:title>
  <dc:creator>William Hobbs-Jr.</dc:creator>
  <cp:lastModifiedBy>William Hobbs-Jr.</cp:lastModifiedBy>
  <cp:revision>11</cp:revision>
  <dcterms:created xsi:type="dcterms:W3CDTF">2016-04-10T17:43:36Z</dcterms:created>
  <dcterms:modified xsi:type="dcterms:W3CDTF">2016-04-14T12:04:45Z</dcterms:modified>
</cp:coreProperties>
</file>